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uhammad Ghafran" initials="MG" lastIdx="1" clrIdx="0">
    <p:extLst>
      <p:ext uri="{19B8F6BF-5375-455C-9EA6-DF929625EA0E}">
        <p15:presenceInfo xmlns:p15="http://schemas.microsoft.com/office/powerpoint/2012/main" userId="89ba56b95c76d78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1-19T19:23:20.561" idx="1">
    <p:pos x="10" y="10"/>
    <p:text/>
    <p:extLst>
      <p:ext uri="{C676402C-5697-4E1C-873F-D02D1690AC5C}">
        <p15:threadingInfo xmlns:p15="http://schemas.microsoft.com/office/powerpoint/2012/main" timeZoneBias="-180"/>
      </p:ext>
    </p:extLst>
  </p:cm>
</p:cmLst>
</file>

<file path=ppt/media/image1.jpe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5E9A4101-30D0-4F34-8A11-05B480AC5DC0}"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F7D168-CB3C-4BEA-9AC4-EE9046A45156}"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670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9A4101-30D0-4F34-8A11-05B480AC5DC0}"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F7D168-CB3C-4BEA-9AC4-EE9046A45156}" type="slidenum">
              <a:rPr lang="en-US" smtClean="0"/>
              <a:t>‹#›</a:t>
            </a:fld>
            <a:endParaRPr lang="en-US"/>
          </a:p>
        </p:txBody>
      </p:sp>
    </p:spTree>
    <p:extLst>
      <p:ext uri="{BB962C8B-B14F-4D97-AF65-F5344CB8AC3E}">
        <p14:creationId xmlns:p14="http://schemas.microsoft.com/office/powerpoint/2010/main" val="671784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9A4101-30D0-4F34-8A11-05B480AC5DC0}"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F7D168-CB3C-4BEA-9AC4-EE9046A45156}"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5090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9A4101-30D0-4F34-8A11-05B480AC5DC0}"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F7D168-CB3C-4BEA-9AC4-EE9046A45156}" type="slidenum">
              <a:rPr lang="en-US" smtClean="0"/>
              <a:t>‹#›</a:t>
            </a:fld>
            <a:endParaRPr lang="en-US"/>
          </a:p>
        </p:txBody>
      </p:sp>
    </p:spTree>
    <p:extLst>
      <p:ext uri="{BB962C8B-B14F-4D97-AF65-F5344CB8AC3E}">
        <p14:creationId xmlns:p14="http://schemas.microsoft.com/office/powerpoint/2010/main" val="395509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9A4101-30D0-4F34-8A11-05B480AC5DC0}"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F7D168-CB3C-4BEA-9AC4-EE9046A45156}"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6935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9A4101-30D0-4F34-8A11-05B480AC5DC0}"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F7D168-CB3C-4BEA-9AC4-EE9046A45156}" type="slidenum">
              <a:rPr lang="en-US" smtClean="0"/>
              <a:t>‹#›</a:t>
            </a:fld>
            <a:endParaRPr lang="en-US"/>
          </a:p>
        </p:txBody>
      </p:sp>
    </p:spTree>
    <p:extLst>
      <p:ext uri="{BB962C8B-B14F-4D97-AF65-F5344CB8AC3E}">
        <p14:creationId xmlns:p14="http://schemas.microsoft.com/office/powerpoint/2010/main" val="1134942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9A4101-30D0-4F34-8A11-05B480AC5DC0}" type="datetimeFigureOut">
              <a:rPr lang="en-US" smtClean="0"/>
              <a:t>1/27/2025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F7D168-CB3C-4BEA-9AC4-EE9046A45156}" type="slidenum">
              <a:rPr lang="en-US" smtClean="0"/>
              <a:t>‹#›</a:t>
            </a:fld>
            <a:endParaRPr lang="en-US"/>
          </a:p>
        </p:txBody>
      </p:sp>
    </p:spTree>
    <p:extLst>
      <p:ext uri="{BB962C8B-B14F-4D97-AF65-F5344CB8AC3E}">
        <p14:creationId xmlns:p14="http://schemas.microsoft.com/office/powerpoint/2010/main" val="1379866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9A4101-30D0-4F34-8A11-05B480AC5DC0}" type="datetimeFigureOut">
              <a:rPr lang="en-US" smtClean="0"/>
              <a:t>1/27/2025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F7D168-CB3C-4BEA-9AC4-EE9046A45156}" type="slidenum">
              <a:rPr lang="en-US" smtClean="0"/>
              <a:t>‹#›</a:t>
            </a:fld>
            <a:endParaRPr lang="en-US"/>
          </a:p>
        </p:txBody>
      </p:sp>
    </p:spTree>
    <p:extLst>
      <p:ext uri="{BB962C8B-B14F-4D97-AF65-F5344CB8AC3E}">
        <p14:creationId xmlns:p14="http://schemas.microsoft.com/office/powerpoint/2010/main" val="2782449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9A4101-30D0-4F34-8A11-05B480AC5DC0}" type="datetimeFigureOut">
              <a:rPr lang="en-US" smtClean="0"/>
              <a:t>1/27/2025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F7D168-CB3C-4BEA-9AC4-EE9046A45156}" type="slidenum">
              <a:rPr lang="en-US" smtClean="0"/>
              <a:t>‹#›</a:t>
            </a:fld>
            <a:endParaRPr lang="en-US"/>
          </a:p>
        </p:txBody>
      </p:sp>
    </p:spTree>
    <p:extLst>
      <p:ext uri="{BB962C8B-B14F-4D97-AF65-F5344CB8AC3E}">
        <p14:creationId xmlns:p14="http://schemas.microsoft.com/office/powerpoint/2010/main" val="1931169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9A4101-30D0-4F34-8A11-05B480AC5DC0}"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F7D168-CB3C-4BEA-9AC4-EE9046A45156}" type="slidenum">
              <a:rPr lang="en-US" smtClean="0"/>
              <a:t>‹#›</a:t>
            </a:fld>
            <a:endParaRPr lang="en-US"/>
          </a:p>
        </p:txBody>
      </p:sp>
    </p:spTree>
    <p:extLst>
      <p:ext uri="{BB962C8B-B14F-4D97-AF65-F5344CB8AC3E}">
        <p14:creationId xmlns:p14="http://schemas.microsoft.com/office/powerpoint/2010/main" val="1920896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9A4101-30D0-4F34-8A11-05B480AC5DC0}"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F7D168-CB3C-4BEA-9AC4-EE9046A45156}"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9465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5E9A4101-30D0-4F34-8A11-05B480AC5DC0}" type="datetimeFigureOut">
              <a:rPr lang="en-US" smtClean="0"/>
              <a:t>1/27/2025</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84F7D168-CB3C-4BEA-9AC4-EE9046A45156}"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3137237"/>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5B77F-A3DB-4E0D-BD95-51C2BECBE9F1}"/>
              </a:ext>
            </a:extLst>
          </p:cNvPr>
          <p:cNvSpPr>
            <a:spLocks noGrp="1"/>
          </p:cNvSpPr>
          <p:nvPr>
            <p:ph type="ctrTitle"/>
          </p:nvPr>
        </p:nvSpPr>
        <p:spPr/>
        <p:txBody>
          <a:bodyPr/>
          <a:lstStyle/>
          <a:p>
            <a:r>
              <a:rPr lang="en-US" dirty="0"/>
              <a:t>Mental Health Checker User Manual</a:t>
            </a:r>
          </a:p>
        </p:txBody>
      </p:sp>
      <p:sp>
        <p:nvSpPr>
          <p:cNvPr id="3" name="Subtitle 2">
            <a:extLst>
              <a:ext uri="{FF2B5EF4-FFF2-40B4-BE49-F238E27FC236}">
                <a16:creationId xmlns:a16="http://schemas.microsoft.com/office/drawing/2014/main" id="{D7A89F42-05B7-401A-A15F-AC230255B7D2}"/>
              </a:ext>
            </a:extLst>
          </p:cNvPr>
          <p:cNvSpPr>
            <a:spLocks noGrp="1"/>
          </p:cNvSpPr>
          <p:nvPr>
            <p:ph type="subTitle" idx="1"/>
          </p:nvPr>
        </p:nvSpPr>
        <p:spPr/>
        <p:txBody>
          <a:bodyPr/>
          <a:lstStyle/>
          <a:p>
            <a:r>
              <a:rPr lang="en-US" dirty="0"/>
              <a:t>Author: Muhammad Ghafran</a:t>
            </a:r>
          </a:p>
        </p:txBody>
      </p:sp>
    </p:spTree>
    <p:extLst>
      <p:ext uri="{BB962C8B-B14F-4D97-AF65-F5344CB8AC3E}">
        <p14:creationId xmlns:p14="http://schemas.microsoft.com/office/powerpoint/2010/main" val="2173153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EB7BA-56EE-45F2-9DD3-3A39F57AC54A}"/>
              </a:ext>
            </a:extLst>
          </p:cNvPr>
          <p:cNvSpPr>
            <a:spLocks noGrp="1"/>
          </p:cNvSpPr>
          <p:nvPr>
            <p:ph type="title"/>
          </p:nvPr>
        </p:nvSpPr>
        <p:spPr/>
        <p:txBody>
          <a:bodyPr/>
          <a:lstStyle/>
          <a:p>
            <a:r>
              <a:rPr lang="en-US" dirty="0"/>
              <a:t>Things to be careful of</a:t>
            </a:r>
          </a:p>
        </p:txBody>
      </p:sp>
      <p:sp>
        <p:nvSpPr>
          <p:cNvPr id="3" name="Content Placeholder 2">
            <a:extLst>
              <a:ext uri="{FF2B5EF4-FFF2-40B4-BE49-F238E27FC236}">
                <a16:creationId xmlns:a16="http://schemas.microsoft.com/office/drawing/2014/main" id="{18435830-22D9-45F2-A5AD-DB6DA03BF5DE}"/>
              </a:ext>
            </a:extLst>
          </p:cNvPr>
          <p:cNvSpPr>
            <a:spLocks noGrp="1"/>
          </p:cNvSpPr>
          <p:nvPr>
            <p:ph sz="half" idx="1"/>
          </p:nvPr>
        </p:nvSpPr>
        <p:spPr/>
        <p:txBody>
          <a:bodyPr/>
          <a:lstStyle/>
          <a:p>
            <a:r>
              <a:rPr lang="en-US" dirty="0"/>
              <a:t>Although it is mentioned above in the statements, you should be aware that you are supposed to write “0” for “m” and “yes” and “1” for “f” and “no”. In “Enter you Course”, you are supposed to write the assigned number instead of the name of the actual course.</a:t>
            </a:r>
          </a:p>
        </p:txBody>
      </p:sp>
      <p:pic>
        <p:nvPicPr>
          <p:cNvPr id="6" name="Content Placeholder 5">
            <a:extLst>
              <a:ext uri="{FF2B5EF4-FFF2-40B4-BE49-F238E27FC236}">
                <a16:creationId xmlns:a16="http://schemas.microsoft.com/office/drawing/2014/main" id="{4A700AA0-77A5-44A5-AEC2-ED9388BF6D2E}"/>
              </a:ext>
            </a:extLst>
          </p:cNvPr>
          <p:cNvPicPr>
            <a:picLocks noGrp="1" noChangeAspect="1"/>
          </p:cNvPicPr>
          <p:nvPr>
            <p:ph sz="half" idx="2"/>
          </p:nvPr>
        </p:nvPicPr>
        <p:blipFill>
          <a:blip r:embed="rId2"/>
          <a:stretch>
            <a:fillRect/>
          </a:stretch>
        </p:blipFill>
        <p:spPr>
          <a:xfrm>
            <a:off x="5989638" y="2634780"/>
            <a:ext cx="4754562" cy="3325165"/>
          </a:xfrm>
        </p:spPr>
      </p:pic>
    </p:spTree>
    <p:extLst>
      <p:ext uri="{BB962C8B-B14F-4D97-AF65-F5344CB8AC3E}">
        <p14:creationId xmlns:p14="http://schemas.microsoft.com/office/powerpoint/2010/main" val="2115451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DF1A7-3EAC-4CB7-AB3D-6AD31633FA22}"/>
              </a:ext>
            </a:extLst>
          </p:cNvPr>
          <p:cNvSpPr>
            <a:spLocks noGrp="1"/>
          </p:cNvSpPr>
          <p:nvPr>
            <p:ph type="title"/>
          </p:nvPr>
        </p:nvSpPr>
        <p:spPr>
          <a:effectLst/>
          <a:scene3d>
            <a:camera prst="orthographicFront">
              <a:rot lat="0" lon="0" rev="0"/>
            </a:camera>
            <a:lightRig rig="threePt" dir="t"/>
          </a:scene3d>
          <a:sp3d/>
        </p:spPr>
        <p:txBody>
          <a:bodyPr/>
          <a:lstStyle/>
          <a:p>
            <a:r>
              <a:rPr lang="en-US" dirty="0"/>
              <a:t>How to predict the answer</a:t>
            </a:r>
          </a:p>
        </p:txBody>
      </p:sp>
      <p:sp>
        <p:nvSpPr>
          <p:cNvPr id="3" name="Content Placeholder 2">
            <a:extLst>
              <a:ext uri="{FF2B5EF4-FFF2-40B4-BE49-F238E27FC236}">
                <a16:creationId xmlns:a16="http://schemas.microsoft.com/office/drawing/2014/main" id="{435D790B-5396-43E5-A53D-33BC6BCC2C99}"/>
              </a:ext>
            </a:extLst>
          </p:cNvPr>
          <p:cNvSpPr>
            <a:spLocks noGrp="1"/>
          </p:cNvSpPr>
          <p:nvPr>
            <p:ph sz="half" idx="1"/>
          </p:nvPr>
        </p:nvSpPr>
        <p:spPr/>
        <p:txBody>
          <a:bodyPr/>
          <a:lstStyle/>
          <a:p>
            <a:r>
              <a:rPr lang="en-US" dirty="0"/>
              <a:t>To predict the answer, you simply press the “Predict you disorder” button located at the end of the app.</a:t>
            </a:r>
          </a:p>
        </p:txBody>
      </p:sp>
      <p:pic>
        <p:nvPicPr>
          <p:cNvPr id="8" name="Content Placeholder 7">
            <a:extLst>
              <a:ext uri="{FF2B5EF4-FFF2-40B4-BE49-F238E27FC236}">
                <a16:creationId xmlns:a16="http://schemas.microsoft.com/office/drawing/2014/main" id="{D71310E8-31C8-40E4-827F-5CB6E492C7FF}"/>
              </a:ext>
            </a:extLst>
          </p:cNvPr>
          <p:cNvPicPr>
            <a:picLocks noGrp="1" noChangeAspect="1"/>
          </p:cNvPicPr>
          <p:nvPr>
            <p:ph sz="half" idx="2"/>
          </p:nvPr>
        </p:nvPicPr>
        <p:blipFill>
          <a:blip r:embed="rId2"/>
          <a:stretch>
            <a:fillRect/>
          </a:stretch>
        </p:blipFill>
        <p:spPr>
          <a:xfrm>
            <a:off x="5989638" y="2634780"/>
            <a:ext cx="4754562" cy="3325165"/>
          </a:xfrm>
        </p:spPr>
      </p:pic>
    </p:spTree>
    <p:extLst>
      <p:ext uri="{BB962C8B-B14F-4D97-AF65-F5344CB8AC3E}">
        <p14:creationId xmlns:p14="http://schemas.microsoft.com/office/powerpoint/2010/main" val="345188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8EB73-242F-4B72-AD86-8C8A9C31D2AF}"/>
              </a:ext>
            </a:extLst>
          </p:cNvPr>
          <p:cNvSpPr>
            <a:spLocks noGrp="1"/>
          </p:cNvSpPr>
          <p:nvPr>
            <p:ph type="title"/>
          </p:nvPr>
        </p:nvSpPr>
        <p:spPr/>
        <p:txBody>
          <a:bodyPr/>
          <a:lstStyle/>
          <a:p>
            <a:r>
              <a:rPr lang="en-US" dirty="0"/>
              <a:t>Demo for the App</a:t>
            </a:r>
          </a:p>
        </p:txBody>
      </p:sp>
      <p:pic>
        <p:nvPicPr>
          <p:cNvPr id="9" name="Demo for Mental Health Predictor">
            <a:hlinkClick r:id="" action="ppaction://media"/>
            <a:extLst>
              <a:ext uri="{FF2B5EF4-FFF2-40B4-BE49-F238E27FC236}">
                <a16:creationId xmlns:a16="http://schemas.microsoft.com/office/drawing/2014/main" id="{9029084A-21BF-4BF6-9471-B9453CB96A5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01501" y="1631494"/>
            <a:ext cx="6188997" cy="4641290"/>
          </a:xfrm>
        </p:spPr>
      </p:pic>
    </p:spTree>
    <p:extLst>
      <p:ext uri="{BB962C8B-B14F-4D97-AF65-F5344CB8AC3E}">
        <p14:creationId xmlns:p14="http://schemas.microsoft.com/office/powerpoint/2010/main" val="57754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4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5EC6A-4F2D-4D2E-822E-9CB1727A03DF}"/>
              </a:ext>
            </a:extLst>
          </p:cNvPr>
          <p:cNvSpPr>
            <a:spLocks noGrp="1"/>
          </p:cNvSpPr>
          <p:nvPr>
            <p:ph type="title"/>
          </p:nvPr>
        </p:nvSpPr>
        <p:spPr/>
        <p:txBody>
          <a:bodyPr/>
          <a:lstStyle/>
          <a:p>
            <a:r>
              <a:rPr lang="en-US" dirty="0"/>
              <a:t>Toolkit Walkthrough</a:t>
            </a:r>
          </a:p>
        </p:txBody>
      </p:sp>
      <p:sp>
        <p:nvSpPr>
          <p:cNvPr id="3" name="Content Placeholder 2">
            <a:extLst>
              <a:ext uri="{FF2B5EF4-FFF2-40B4-BE49-F238E27FC236}">
                <a16:creationId xmlns:a16="http://schemas.microsoft.com/office/drawing/2014/main" id="{4D3B3543-25F3-4A87-BD00-F6CC1F6A354F}"/>
              </a:ext>
            </a:extLst>
          </p:cNvPr>
          <p:cNvSpPr>
            <a:spLocks noGrp="1"/>
          </p:cNvSpPr>
          <p:nvPr>
            <p:ph idx="1"/>
          </p:nvPr>
        </p:nvSpPr>
        <p:spPr/>
        <p:txBody>
          <a:bodyPr/>
          <a:lstStyle/>
          <a:p>
            <a:r>
              <a:rPr lang="en-US" dirty="0"/>
              <a:t>https://docs.google.com/spreadsheets/d/1iNpb5zK5ce1neF4ZYxEkosVYu6VU-ljC/edit?usp=sharing&amp;ouid=104666805007994502948&amp;rtpof=true&amp;sd=true</a:t>
            </a:r>
          </a:p>
        </p:txBody>
      </p:sp>
    </p:spTree>
    <p:extLst>
      <p:ext uri="{BB962C8B-B14F-4D97-AF65-F5344CB8AC3E}">
        <p14:creationId xmlns:p14="http://schemas.microsoft.com/office/powerpoint/2010/main" val="5947278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D41E0-1E8D-4188-A4EB-2D87C90700D5}"/>
              </a:ext>
            </a:extLst>
          </p:cNvPr>
          <p:cNvSpPr>
            <a:spLocks noGrp="1"/>
          </p:cNvSpPr>
          <p:nvPr>
            <p:ph type="title"/>
          </p:nvPr>
        </p:nvSpPr>
        <p:spPr/>
        <p:txBody>
          <a:bodyPr/>
          <a:lstStyle/>
          <a:p>
            <a:r>
              <a:rPr lang="en-US" dirty="0"/>
              <a:t>Contact</a:t>
            </a:r>
          </a:p>
        </p:txBody>
      </p:sp>
      <p:sp>
        <p:nvSpPr>
          <p:cNvPr id="3" name="Content Placeholder 2">
            <a:extLst>
              <a:ext uri="{FF2B5EF4-FFF2-40B4-BE49-F238E27FC236}">
                <a16:creationId xmlns:a16="http://schemas.microsoft.com/office/drawing/2014/main" id="{94F60CEB-FAEC-435F-A38C-996B6CEB818D}"/>
              </a:ext>
            </a:extLst>
          </p:cNvPr>
          <p:cNvSpPr>
            <a:spLocks noGrp="1"/>
          </p:cNvSpPr>
          <p:nvPr>
            <p:ph idx="1"/>
          </p:nvPr>
        </p:nvSpPr>
        <p:spPr/>
        <p:txBody>
          <a:bodyPr/>
          <a:lstStyle/>
          <a:p>
            <a:r>
              <a:rPr lang="en-US" dirty="0"/>
              <a:t>If you find any difficulty or problem in the app, contact me at m.ghafran11@gmail.com</a:t>
            </a:r>
          </a:p>
        </p:txBody>
      </p:sp>
    </p:spTree>
    <p:extLst>
      <p:ext uri="{BB962C8B-B14F-4D97-AF65-F5344CB8AC3E}">
        <p14:creationId xmlns:p14="http://schemas.microsoft.com/office/powerpoint/2010/main" val="1535764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28366D5-2C18-4551-936F-9C3F6ED83811}"/>
              </a:ext>
            </a:extLst>
          </p:cNvPr>
          <p:cNvSpPr txBox="1">
            <a:spLocks/>
          </p:cNvSpPr>
          <p:nvPr/>
        </p:nvSpPr>
        <p:spPr>
          <a:xfrm>
            <a:off x="1952813" y="2793130"/>
            <a:ext cx="8589681" cy="635870"/>
          </a:xfrm>
          <a:prstGeom prst="rect">
            <a:avLst/>
          </a:prstGeom>
        </p:spPr>
        <p:txBody>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8000" dirty="0">
                <a:solidFill>
                  <a:srgbClr val="00B0F0"/>
                </a:solidFill>
              </a:rPr>
              <a:t>Thank you!</a:t>
            </a:r>
          </a:p>
        </p:txBody>
      </p:sp>
    </p:spTree>
    <p:extLst>
      <p:ext uri="{BB962C8B-B14F-4D97-AF65-F5344CB8AC3E}">
        <p14:creationId xmlns:p14="http://schemas.microsoft.com/office/powerpoint/2010/main" val="516469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19374-5528-4268-9457-8E5DFB9D5CF4}"/>
              </a:ext>
            </a:extLst>
          </p:cNvPr>
          <p:cNvSpPr>
            <a:spLocks noGrp="1"/>
          </p:cNvSpPr>
          <p:nvPr>
            <p:ph type="title"/>
          </p:nvPr>
        </p:nvSpPr>
        <p:spPr/>
        <p:txBody>
          <a:bodyPr/>
          <a:lstStyle/>
          <a:p>
            <a:pPr algn="ctr"/>
            <a:r>
              <a:rPr lang="en-US" dirty="0"/>
              <a:t>Table of Contents</a:t>
            </a:r>
          </a:p>
        </p:txBody>
      </p:sp>
      <p:sp>
        <p:nvSpPr>
          <p:cNvPr id="3" name="Content Placeholder 2">
            <a:extLst>
              <a:ext uri="{FF2B5EF4-FFF2-40B4-BE49-F238E27FC236}">
                <a16:creationId xmlns:a16="http://schemas.microsoft.com/office/drawing/2014/main" id="{DA2677C7-26E9-4611-B92F-B4850E40BCB8}"/>
              </a:ext>
            </a:extLst>
          </p:cNvPr>
          <p:cNvSpPr>
            <a:spLocks noGrp="1"/>
          </p:cNvSpPr>
          <p:nvPr>
            <p:ph idx="1"/>
          </p:nvPr>
        </p:nvSpPr>
        <p:spPr/>
        <p:txBody>
          <a:bodyPr>
            <a:normAutofit fontScale="77500" lnSpcReduction="20000"/>
          </a:bodyPr>
          <a:lstStyle/>
          <a:p>
            <a:r>
              <a:rPr lang="en-US" dirty="0"/>
              <a:t>1. Acknowledgements.</a:t>
            </a:r>
          </a:p>
          <a:p>
            <a:r>
              <a:rPr lang="en-US" dirty="0"/>
              <a:t>2. About Me.</a:t>
            </a:r>
          </a:p>
          <a:p>
            <a:r>
              <a:rPr lang="en-US" dirty="0"/>
              <a:t>3. About My Journey with </a:t>
            </a:r>
            <a:r>
              <a:rPr lang="en-US" dirty="0" err="1"/>
              <a:t>Clevered</a:t>
            </a:r>
            <a:r>
              <a:rPr lang="en-US" dirty="0"/>
              <a:t>.</a:t>
            </a:r>
          </a:p>
          <a:p>
            <a:r>
              <a:rPr lang="en-US" dirty="0"/>
              <a:t>4. About App.</a:t>
            </a:r>
          </a:p>
          <a:p>
            <a:r>
              <a:rPr lang="en-US" dirty="0"/>
              <a:t>5.Reading the Options.</a:t>
            </a:r>
          </a:p>
          <a:p>
            <a:r>
              <a:rPr lang="en-US" dirty="0"/>
              <a:t>6. Entering information regarding the options.</a:t>
            </a:r>
          </a:p>
          <a:p>
            <a:r>
              <a:rPr lang="en-US" dirty="0"/>
              <a:t>7. Things to be careful of.</a:t>
            </a:r>
          </a:p>
          <a:p>
            <a:r>
              <a:rPr lang="en-US" dirty="0"/>
              <a:t>8. How to predict the answer.</a:t>
            </a:r>
          </a:p>
          <a:p>
            <a:r>
              <a:rPr lang="en-US" dirty="0"/>
              <a:t>9. Demo for the App.</a:t>
            </a:r>
          </a:p>
          <a:p>
            <a:r>
              <a:rPr lang="en-US" dirty="0"/>
              <a:t>10. Toolkit Walkthrough.</a:t>
            </a:r>
          </a:p>
          <a:p>
            <a:r>
              <a:rPr lang="en-US" dirty="0"/>
              <a:t>11. Contact Information.</a:t>
            </a:r>
          </a:p>
          <a:p>
            <a:endParaRPr lang="en-US" dirty="0"/>
          </a:p>
        </p:txBody>
      </p:sp>
    </p:spTree>
    <p:extLst>
      <p:ext uri="{BB962C8B-B14F-4D97-AF65-F5344CB8AC3E}">
        <p14:creationId xmlns:p14="http://schemas.microsoft.com/office/powerpoint/2010/main" val="42664069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0022A-AB02-465D-8E52-420706CA9080}"/>
              </a:ext>
            </a:extLst>
          </p:cNvPr>
          <p:cNvSpPr>
            <a:spLocks noGrp="1"/>
          </p:cNvSpPr>
          <p:nvPr>
            <p:ph type="title"/>
          </p:nvPr>
        </p:nvSpPr>
        <p:spPr/>
        <p:txBody>
          <a:bodyPr/>
          <a:lstStyle/>
          <a:p>
            <a:pPr algn="ctr"/>
            <a:r>
              <a:rPr lang="en-US" dirty="0"/>
              <a:t>Acknowledgements</a:t>
            </a:r>
          </a:p>
        </p:txBody>
      </p:sp>
      <p:sp>
        <p:nvSpPr>
          <p:cNvPr id="3" name="Content Placeholder 2">
            <a:extLst>
              <a:ext uri="{FF2B5EF4-FFF2-40B4-BE49-F238E27FC236}">
                <a16:creationId xmlns:a16="http://schemas.microsoft.com/office/drawing/2014/main" id="{49A5AA0A-D40F-4E4D-BC64-70B1EDFF8DBA}"/>
              </a:ext>
            </a:extLst>
          </p:cNvPr>
          <p:cNvSpPr>
            <a:spLocks noGrp="1"/>
          </p:cNvSpPr>
          <p:nvPr>
            <p:ph idx="1"/>
          </p:nvPr>
        </p:nvSpPr>
        <p:spPr/>
        <p:txBody>
          <a:bodyPr/>
          <a:lstStyle/>
          <a:p>
            <a:r>
              <a:rPr lang="en-US" dirty="0"/>
              <a:t>A small appreciation to everyone who has helped me in this journey of the App Development of Mental Health Detector – Ms. Sanjana, Dr. Ken Khan and </a:t>
            </a:r>
            <a:r>
              <a:rPr lang="en-US" dirty="0" err="1"/>
              <a:t>Clevered</a:t>
            </a:r>
            <a:r>
              <a:rPr lang="en-US" dirty="0"/>
              <a:t>.</a:t>
            </a:r>
          </a:p>
        </p:txBody>
      </p:sp>
    </p:spTree>
    <p:extLst>
      <p:ext uri="{BB962C8B-B14F-4D97-AF65-F5344CB8AC3E}">
        <p14:creationId xmlns:p14="http://schemas.microsoft.com/office/powerpoint/2010/main" val="4048343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E6131-9279-46A5-9F0B-B06A42144B2E}"/>
              </a:ext>
            </a:extLst>
          </p:cNvPr>
          <p:cNvSpPr>
            <a:spLocks noGrp="1"/>
          </p:cNvSpPr>
          <p:nvPr>
            <p:ph type="title"/>
          </p:nvPr>
        </p:nvSpPr>
        <p:spPr/>
        <p:txBody>
          <a:bodyPr/>
          <a:lstStyle/>
          <a:p>
            <a:pPr algn="ctr"/>
            <a:r>
              <a:rPr lang="en-US" dirty="0"/>
              <a:t>About Me</a:t>
            </a:r>
          </a:p>
        </p:txBody>
      </p:sp>
      <p:sp>
        <p:nvSpPr>
          <p:cNvPr id="3" name="Content Placeholder 2">
            <a:extLst>
              <a:ext uri="{FF2B5EF4-FFF2-40B4-BE49-F238E27FC236}">
                <a16:creationId xmlns:a16="http://schemas.microsoft.com/office/drawing/2014/main" id="{84FD4C7B-882D-4200-A359-9B59D7006BBE}"/>
              </a:ext>
            </a:extLst>
          </p:cNvPr>
          <p:cNvSpPr>
            <a:spLocks noGrp="1"/>
          </p:cNvSpPr>
          <p:nvPr>
            <p:ph idx="1"/>
          </p:nvPr>
        </p:nvSpPr>
        <p:spPr/>
        <p:txBody>
          <a:bodyPr/>
          <a:lstStyle/>
          <a:p>
            <a:r>
              <a:rPr lang="en-US" dirty="0"/>
              <a:t>My name is  Muhammad Ghafran. I was born in 2009 and I am currently 15 years old and in Grade 11. I love to code and learn more about Python and other languages. I have been studying with </a:t>
            </a:r>
            <a:r>
              <a:rPr lang="en-US" dirty="0" err="1"/>
              <a:t>Clevered</a:t>
            </a:r>
            <a:r>
              <a:rPr lang="en-US" dirty="0"/>
              <a:t> since November 2022 and I have gained a lot of knowledge thanks to them.</a:t>
            </a:r>
          </a:p>
        </p:txBody>
      </p:sp>
    </p:spTree>
    <p:extLst>
      <p:ext uri="{BB962C8B-B14F-4D97-AF65-F5344CB8AC3E}">
        <p14:creationId xmlns:p14="http://schemas.microsoft.com/office/powerpoint/2010/main" val="1599558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CBEF5-2246-4837-9A7A-0B37C93FF8EF}"/>
              </a:ext>
            </a:extLst>
          </p:cNvPr>
          <p:cNvSpPr>
            <a:spLocks noGrp="1"/>
          </p:cNvSpPr>
          <p:nvPr>
            <p:ph type="title"/>
          </p:nvPr>
        </p:nvSpPr>
        <p:spPr/>
        <p:txBody>
          <a:bodyPr/>
          <a:lstStyle/>
          <a:p>
            <a:pPr algn="ctr"/>
            <a:r>
              <a:rPr lang="en-US" dirty="0"/>
              <a:t>About My Internship Journey with </a:t>
            </a:r>
            <a:r>
              <a:rPr lang="en-US" dirty="0" err="1"/>
              <a:t>Clevered</a:t>
            </a:r>
            <a:endParaRPr lang="en-US" dirty="0"/>
          </a:p>
        </p:txBody>
      </p:sp>
      <p:sp>
        <p:nvSpPr>
          <p:cNvPr id="3" name="Content Placeholder 2">
            <a:extLst>
              <a:ext uri="{FF2B5EF4-FFF2-40B4-BE49-F238E27FC236}">
                <a16:creationId xmlns:a16="http://schemas.microsoft.com/office/drawing/2014/main" id="{52C3971C-097A-4956-AF43-BE6DCA5A8FEC}"/>
              </a:ext>
            </a:extLst>
          </p:cNvPr>
          <p:cNvSpPr>
            <a:spLocks noGrp="1"/>
          </p:cNvSpPr>
          <p:nvPr>
            <p:ph idx="1"/>
          </p:nvPr>
        </p:nvSpPr>
        <p:spPr/>
        <p:txBody>
          <a:bodyPr/>
          <a:lstStyle/>
          <a:p>
            <a:r>
              <a:rPr lang="en-US" dirty="0"/>
              <a:t>So far, my Internship journey with </a:t>
            </a:r>
            <a:r>
              <a:rPr lang="en-US" dirty="0" err="1"/>
              <a:t>Clevered</a:t>
            </a:r>
            <a:r>
              <a:rPr lang="en-US" dirty="0"/>
              <a:t> has been very amazing and smooth. I have learnt a lot of things from the teacher and have experienced an whole new world of Python. I expect to be able to learn how to make projects that can help society in a positive manner.</a:t>
            </a:r>
          </a:p>
        </p:txBody>
      </p:sp>
    </p:spTree>
    <p:extLst>
      <p:ext uri="{BB962C8B-B14F-4D97-AF65-F5344CB8AC3E}">
        <p14:creationId xmlns:p14="http://schemas.microsoft.com/office/powerpoint/2010/main" val="1516823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4E80E-AAC4-4ECB-828A-D783FAFF1F9E}"/>
              </a:ext>
            </a:extLst>
          </p:cNvPr>
          <p:cNvSpPr>
            <a:spLocks noGrp="1"/>
          </p:cNvSpPr>
          <p:nvPr>
            <p:ph type="title"/>
          </p:nvPr>
        </p:nvSpPr>
        <p:spPr/>
        <p:txBody>
          <a:bodyPr/>
          <a:lstStyle/>
          <a:p>
            <a:pPr algn="ctr"/>
            <a:r>
              <a:rPr lang="en-US" dirty="0"/>
              <a:t>About App</a:t>
            </a:r>
          </a:p>
        </p:txBody>
      </p:sp>
      <p:sp>
        <p:nvSpPr>
          <p:cNvPr id="3" name="Content Placeholder 2">
            <a:extLst>
              <a:ext uri="{FF2B5EF4-FFF2-40B4-BE49-F238E27FC236}">
                <a16:creationId xmlns:a16="http://schemas.microsoft.com/office/drawing/2014/main" id="{DDD908AA-7420-4348-A3C3-C973E52402F4}"/>
              </a:ext>
            </a:extLst>
          </p:cNvPr>
          <p:cNvSpPr>
            <a:spLocks noGrp="1"/>
          </p:cNvSpPr>
          <p:nvPr>
            <p:ph sz="half" idx="1"/>
          </p:nvPr>
        </p:nvSpPr>
        <p:spPr/>
        <p:txBody>
          <a:bodyPr/>
          <a:lstStyle/>
          <a:p>
            <a:r>
              <a:rPr lang="en-US" dirty="0"/>
              <a:t>This app is aimed towards students in college and university. Since studying is quite a stressful task, it causes many students mental problems, most commonly Depression, Anxiety and Panic Attacks. This app aims to gather information from the students and be able to accurately predict whether the mental health they have is positive or negative.</a:t>
            </a:r>
          </a:p>
        </p:txBody>
      </p:sp>
      <p:pic>
        <p:nvPicPr>
          <p:cNvPr id="6" name="Content Placeholder 5">
            <a:extLst>
              <a:ext uri="{FF2B5EF4-FFF2-40B4-BE49-F238E27FC236}">
                <a16:creationId xmlns:a16="http://schemas.microsoft.com/office/drawing/2014/main" id="{F90301A0-6A13-4346-9379-9FE16F967414}"/>
              </a:ext>
            </a:extLst>
          </p:cNvPr>
          <p:cNvPicPr>
            <a:picLocks noGrp="1" noChangeAspect="1"/>
          </p:cNvPicPr>
          <p:nvPr>
            <p:ph sz="half" idx="2"/>
          </p:nvPr>
        </p:nvPicPr>
        <p:blipFill>
          <a:blip r:embed="rId2"/>
          <a:stretch>
            <a:fillRect/>
          </a:stretch>
        </p:blipFill>
        <p:spPr>
          <a:xfrm>
            <a:off x="5989638" y="2637808"/>
            <a:ext cx="4754562" cy="3319108"/>
          </a:xfrm>
        </p:spPr>
      </p:pic>
    </p:spTree>
    <p:extLst>
      <p:ext uri="{BB962C8B-B14F-4D97-AF65-F5344CB8AC3E}">
        <p14:creationId xmlns:p14="http://schemas.microsoft.com/office/powerpoint/2010/main" val="7030425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215E64-A2FE-4DCF-9453-5F1B728BF7A0}"/>
              </a:ext>
            </a:extLst>
          </p:cNvPr>
          <p:cNvSpPr txBox="1"/>
          <p:nvPr/>
        </p:nvSpPr>
        <p:spPr>
          <a:xfrm>
            <a:off x="860612" y="2921168"/>
            <a:ext cx="10470776" cy="1015663"/>
          </a:xfrm>
          <a:prstGeom prst="rect">
            <a:avLst/>
          </a:prstGeom>
          <a:noFill/>
        </p:spPr>
        <p:txBody>
          <a:bodyPr wrap="square" rtlCol="0" anchor="ctr">
            <a:spAutoFit/>
          </a:bodyPr>
          <a:lstStyle/>
          <a:p>
            <a:pPr algn="ctr"/>
            <a:r>
              <a:rPr lang="en-US" sz="6000" dirty="0"/>
              <a:t>How to use the App?</a:t>
            </a:r>
          </a:p>
        </p:txBody>
      </p:sp>
    </p:spTree>
    <p:extLst>
      <p:ext uri="{BB962C8B-B14F-4D97-AF65-F5344CB8AC3E}">
        <p14:creationId xmlns:p14="http://schemas.microsoft.com/office/powerpoint/2010/main" val="13931466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9EB4E-0728-49EB-B1DA-8068B58E0696}"/>
              </a:ext>
            </a:extLst>
          </p:cNvPr>
          <p:cNvSpPr>
            <a:spLocks noGrp="1"/>
          </p:cNvSpPr>
          <p:nvPr>
            <p:ph type="title"/>
          </p:nvPr>
        </p:nvSpPr>
        <p:spPr/>
        <p:txBody>
          <a:bodyPr/>
          <a:lstStyle/>
          <a:p>
            <a:r>
              <a:rPr lang="en-US" dirty="0"/>
              <a:t>Reading The Options</a:t>
            </a:r>
          </a:p>
        </p:txBody>
      </p:sp>
      <p:sp>
        <p:nvSpPr>
          <p:cNvPr id="3" name="Content Placeholder 2">
            <a:extLst>
              <a:ext uri="{FF2B5EF4-FFF2-40B4-BE49-F238E27FC236}">
                <a16:creationId xmlns:a16="http://schemas.microsoft.com/office/drawing/2014/main" id="{4ECF3614-1E75-41E8-B502-DF781C6263B4}"/>
              </a:ext>
            </a:extLst>
          </p:cNvPr>
          <p:cNvSpPr>
            <a:spLocks noGrp="1"/>
          </p:cNvSpPr>
          <p:nvPr>
            <p:ph sz="half" idx="1"/>
          </p:nvPr>
        </p:nvSpPr>
        <p:spPr/>
        <p:txBody>
          <a:bodyPr/>
          <a:lstStyle/>
          <a:p>
            <a:r>
              <a:rPr lang="en-US" dirty="0"/>
              <a:t>The user reads the options that are presented to him/her and carefully reads the presented options.</a:t>
            </a:r>
          </a:p>
        </p:txBody>
      </p:sp>
      <p:pic>
        <p:nvPicPr>
          <p:cNvPr id="6" name="Content Placeholder 5">
            <a:extLst>
              <a:ext uri="{FF2B5EF4-FFF2-40B4-BE49-F238E27FC236}">
                <a16:creationId xmlns:a16="http://schemas.microsoft.com/office/drawing/2014/main" id="{D3C628A6-7A14-4E88-B76E-8EA0934CD1F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989638" y="2634780"/>
            <a:ext cx="4754562" cy="3325164"/>
          </a:xfrm>
        </p:spPr>
      </p:pic>
    </p:spTree>
    <p:extLst>
      <p:ext uri="{BB962C8B-B14F-4D97-AF65-F5344CB8AC3E}">
        <p14:creationId xmlns:p14="http://schemas.microsoft.com/office/powerpoint/2010/main" val="1449857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D9D7D-D973-407E-A463-F3513824AE0B}"/>
              </a:ext>
            </a:extLst>
          </p:cNvPr>
          <p:cNvSpPr>
            <a:spLocks noGrp="1"/>
          </p:cNvSpPr>
          <p:nvPr>
            <p:ph type="title"/>
          </p:nvPr>
        </p:nvSpPr>
        <p:spPr/>
        <p:txBody>
          <a:bodyPr/>
          <a:lstStyle/>
          <a:p>
            <a:r>
              <a:rPr lang="en-US" dirty="0"/>
              <a:t>Entering the Information</a:t>
            </a:r>
          </a:p>
        </p:txBody>
      </p:sp>
      <p:sp>
        <p:nvSpPr>
          <p:cNvPr id="3" name="Content Placeholder 2">
            <a:extLst>
              <a:ext uri="{FF2B5EF4-FFF2-40B4-BE49-F238E27FC236}">
                <a16:creationId xmlns:a16="http://schemas.microsoft.com/office/drawing/2014/main" id="{93DAA5B8-CC31-41C4-B002-2ABC2EE6C74A}"/>
              </a:ext>
            </a:extLst>
          </p:cNvPr>
          <p:cNvSpPr>
            <a:spLocks noGrp="1"/>
          </p:cNvSpPr>
          <p:nvPr>
            <p:ph sz="half" idx="1"/>
          </p:nvPr>
        </p:nvSpPr>
        <p:spPr/>
        <p:txBody>
          <a:bodyPr/>
          <a:lstStyle/>
          <a:p>
            <a:r>
              <a:rPr lang="en-US" dirty="0"/>
              <a:t>The user, after carefully reading the options, types in the required information so that the computer is able to predict the result.</a:t>
            </a:r>
          </a:p>
        </p:txBody>
      </p:sp>
      <p:pic>
        <p:nvPicPr>
          <p:cNvPr id="6" name="Content Placeholder 5">
            <a:extLst>
              <a:ext uri="{FF2B5EF4-FFF2-40B4-BE49-F238E27FC236}">
                <a16:creationId xmlns:a16="http://schemas.microsoft.com/office/drawing/2014/main" id="{A2A43D4B-E322-495B-A64B-6A5943380D2D}"/>
              </a:ext>
            </a:extLst>
          </p:cNvPr>
          <p:cNvPicPr>
            <a:picLocks noGrp="1" noChangeAspect="1"/>
          </p:cNvPicPr>
          <p:nvPr>
            <p:ph sz="half" idx="2"/>
          </p:nvPr>
        </p:nvPicPr>
        <p:blipFill>
          <a:blip r:embed="rId2"/>
          <a:stretch>
            <a:fillRect/>
          </a:stretch>
        </p:blipFill>
        <p:spPr>
          <a:xfrm>
            <a:off x="5989638" y="2634482"/>
            <a:ext cx="4754562" cy="3325761"/>
          </a:xfrm>
        </p:spPr>
      </p:pic>
    </p:spTree>
    <p:extLst>
      <p:ext uri="{BB962C8B-B14F-4D97-AF65-F5344CB8AC3E}">
        <p14:creationId xmlns:p14="http://schemas.microsoft.com/office/powerpoint/2010/main" val="12237144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276</TotalTime>
  <Words>513</Words>
  <Application>Microsoft Office PowerPoint</Application>
  <PresentationFormat>Widescreen</PresentationFormat>
  <Paragraphs>37</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Tw Cen MT</vt:lpstr>
      <vt:lpstr>Tw Cen MT Condensed</vt:lpstr>
      <vt:lpstr>Wingdings 3</vt:lpstr>
      <vt:lpstr>Integral</vt:lpstr>
      <vt:lpstr>Mental Health Checker User Manual</vt:lpstr>
      <vt:lpstr>Table of Contents</vt:lpstr>
      <vt:lpstr>Acknowledgements</vt:lpstr>
      <vt:lpstr>About Me</vt:lpstr>
      <vt:lpstr>About My Internship Journey with Clevered</vt:lpstr>
      <vt:lpstr>About App</vt:lpstr>
      <vt:lpstr>PowerPoint Presentation</vt:lpstr>
      <vt:lpstr>Reading The Options</vt:lpstr>
      <vt:lpstr>Entering the Information</vt:lpstr>
      <vt:lpstr>Things to be careful of</vt:lpstr>
      <vt:lpstr>How to predict the answer</vt:lpstr>
      <vt:lpstr>Demo for the App</vt:lpstr>
      <vt:lpstr>Toolkit Walkthrough</vt:lpstr>
      <vt:lpstr>Contact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Mental Health Checker User Manual</dc:title>
  <dc:creator>Muhammad Ghafran</dc:creator>
  <cp:lastModifiedBy>Muhammad Ghafran</cp:lastModifiedBy>
  <cp:revision>15</cp:revision>
  <dcterms:created xsi:type="dcterms:W3CDTF">2025-01-13T15:58:33Z</dcterms:created>
  <dcterms:modified xsi:type="dcterms:W3CDTF">2025-01-27T16:10:25Z</dcterms:modified>
</cp:coreProperties>
</file>

<file path=docProps/thumbnail.jpeg>
</file>